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tif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2.png"/><Relationship Id="rId6" Type="http://schemas.openxmlformats.org/officeDocument/2006/relationships/image" Target="../media/image2.tif"/><Relationship Id="rId7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6000"/>
            <a:ext cx="13004800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Agent Based Modelling"/>
          <p:cNvSpPr txBox="1"/>
          <p:nvPr>
            <p:ph type="ctrTitle"/>
          </p:nvPr>
        </p:nvSpPr>
        <p:spPr>
          <a:xfrm>
            <a:off x="1270000" y="13589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Agent Based Modelling</a:t>
            </a:r>
          </a:p>
        </p:txBody>
      </p:sp>
      <p:sp>
        <p:nvSpPr>
          <p:cNvPr id="121" name="MODELLING THE DYNAMICS OF POLICE DEMAND AND RESOURCING OVER SPACE AND TIME"/>
          <p:cNvSpPr txBox="1"/>
          <p:nvPr>
            <p:ph type="subTitle" sz="quarter" idx="1"/>
          </p:nvPr>
        </p:nvSpPr>
        <p:spPr>
          <a:xfrm>
            <a:off x="1270000" y="4826000"/>
            <a:ext cx="10464800" cy="1130300"/>
          </a:xfrm>
          <a:prstGeom prst="rect">
            <a:avLst/>
          </a:prstGeom>
        </p:spPr>
        <p:txBody>
          <a:bodyPr/>
          <a:lstStyle>
            <a:lvl1pPr algn="l">
              <a:defRPr b="1" cap="all" spc="384" sz="2400"/>
            </a:lvl1pPr>
          </a:lstStyle>
          <a:p>
            <a:pPr/>
            <a:r>
              <a:t>MODELLING THE DYNAMICS OF POLICE DEMAND AND RESOURCING OVER SPACE AND TIME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6700" y="416113"/>
            <a:ext cx="2683123" cy="77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308236"/>
            <a:ext cx="2019882" cy="88556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edar Olmez, Daniel Birks, Alison Heppenstall and Thomas French"/>
          <p:cNvSpPr txBox="1"/>
          <p:nvPr/>
        </p:nvSpPr>
        <p:spPr>
          <a:xfrm>
            <a:off x="2996952" y="9204649"/>
            <a:ext cx="7010896" cy="386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Sedar Olmez, Daniel Birks, Alison Heppenstall and Thomas French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gent Based Modelling?"/>
          <p:cNvSpPr txBox="1"/>
          <p:nvPr>
            <p:ph type="title"/>
          </p:nvPr>
        </p:nvSpPr>
        <p:spPr>
          <a:xfrm>
            <a:off x="952500" y="1354521"/>
            <a:ext cx="11099800" cy="1035299"/>
          </a:xfrm>
          <a:prstGeom prst="rect">
            <a:avLst/>
          </a:prstGeom>
        </p:spPr>
        <p:txBody>
          <a:bodyPr/>
          <a:lstStyle>
            <a:lvl1pPr defTabSz="449833">
              <a:defRPr sz="6160"/>
            </a:lvl1pPr>
          </a:lstStyle>
          <a:p>
            <a:pPr/>
            <a:r>
              <a:t>Agent Based Modelling?</a:t>
            </a:r>
          </a:p>
        </p:txBody>
      </p:sp>
      <p:sp>
        <p:nvSpPr>
          <p:cNvPr id="127" name="An agent based model is a computational model that allows the user to simulate autonomous entities with various characteristics within a defined environment."/>
          <p:cNvSpPr txBox="1"/>
          <p:nvPr>
            <p:ph type="body" sz="half" idx="1"/>
          </p:nvPr>
        </p:nvSpPr>
        <p:spPr>
          <a:xfrm>
            <a:off x="952500" y="3000623"/>
            <a:ext cx="11099800" cy="375235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An agent based model is a computational model that allows the user to simulate autonomous </a:t>
            </a:r>
            <a:r>
              <a:rPr b="1"/>
              <a:t>entities</a:t>
            </a:r>
            <a:r>
              <a:t> with various characteristics within a defined </a:t>
            </a:r>
            <a:r>
              <a:rPr b="1"/>
              <a:t>environment</a:t>
            </a:r>
            <a:r>
              <a:t>.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2700" y="5943600"/>
            <a:ext cx="3173339" cy="317333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Agent name: Bob…"/>
          <p:cNvSpPr txBox="1"/>
          <p:nvPr/>
        </p:nvSpPr>
        <p:spPr>
          <a:xfrm>
            <a:off x="6771131" y="6747289"/>
            <a:ext cx="4898137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/>
            <a:r>
              <a:t>Agent name: Bob</a:t>
            </a:r>
          </a:p>
          <a:p>
            <a:pPr algn="just"/>
            <a:r>
              <a:t>ID: 2011923</a:t>
            </a:r>
          </a:p>
          <a:p>
            <a:pPr algn="just"/>
            <a:r>
              <a:t>Height: 2m</a:t>
            </a:r>
          </a:p>
          <a:p>
            <a:pPr algn="just"/>
            <a:r>
              <a:t>Hates: Cookies, Burgers, Trump..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6700" y="416113"/>
            <a:ext cx="2683123" cy="77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308236"/>
            <a:ext cx="2019882" cy="88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 Shot 2019-04-15 at 14.59.12.png" descr="Screen Shot 2019-04-15 at 14.5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2481" y="776995"/>
            <a:ext cx="6159838" cy="8199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6796" y="2234036"/>
            <a:ext cx="7031208" cy="5285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6700" y="416113"/>
            <a:ext cx="2683123" cy="77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83900" y="308236"/>
            <a:ext cx="2019882" cy="88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animation_of_simulation.gif" descr="animation_of_simul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8749" y="1536700"/>
            <a:ext cx="8319047" cy="797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Model execution"/>
          <p:cNvSpPr txBox="1"/>
          <p:nvPr>
            <p:ph type="title"/>
          </p:nvPr>
        </p:nvSpPr>
        <p:spPr>
          <a:xfrm>
            <a:off x="-1079500" y="240314"/>
            <a:ext cx="11099800" cy="1021408"/>
          </a:xfrm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Model execution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900" y="1587500"/>
            <a:ext cx="1487736" cy="14877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" y="4177679"/>
            <a:ext cx="1487736" cy="14877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42" name="Arrow"/>
          <p:cNvSpPr/>
          <p:nvPr/>
        </p:nvSpPr>
        <p:spPr>
          <a:xfrm rot="5425869">
            <a:off x="1193356" y="3369195"/>
            <a:ext cx="805062" cy="515145"/>
          </a:xfrm>
          <a:prstGeom prst="rightArrow">
            <a:avLst>
              <a:gd name="adj1" fmla="val 32000"/>
              <a:gd name="adj2" fmla="val 100018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b="0" cap="all" spc="32" sz="1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6700" y="416113"/>
            <a:ext cx="2683123" cy="77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83900" y="308236"/>
            <a:ext cx="2019882" cy="88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0" y="2089150"/>
            <a:ext cx="5575300" cy="557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edarOlmez94"/>
          <p:cNvSpPr txBox="1"/>
          <p:nvPr/>
        </p:nvSpPr>
        <p:spPr>
          <a:xfrm>
            <a:off x="5386984" y="4646270"/>
            <a:ext cx="223083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SedarOlmez94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6700" y="416113"/>
            <a:ext cx="2683123" cy="77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308236"/>
            <a:ext cx="2019882" cy="88556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hank you!"/>
          <p:cNvSpPr txBox="1"/>
          <p:nvPr>
            <p:ph type="title" idx="4294967295"/>
          </p:nvPr>
        </p:nvSpPr>
        <p:spPr>
          <a:xfrm>
            <a:off x="-3365500" y="1396014"/>
            <a:ext cx="11099800" cy="1021408"/>
          </a:xfrm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Thank you!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9400" y="51308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@SedarOlmez"/>
          <p:cNvSpPr txBox="1"/>
          <p:nvPr/>
        </p:nvSpPr>
        <p:spPr>
          <a:xfrm>
            <a:off x="1116533" y="6690970"/>
            <a:ext cx="213573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@SedarOlmez</a:t>
            </a:r>
          </a:p>
        </p:txBody>
      </p:sp>
      <p:sp>
        <p:nvSpPr>
          <p:cNvPr id="153" name="../SedarOlmez94 -&gt; police_simulation_project-PSP- -&gt; tree -&gt; master -&gt; project"/>
          <p:cNvSpPr txBox="1"/>
          <p:nvPr/>
        </p:nvSpPr>
        <p:spPr>
          <a:xfrm>
            <a:off x="1007313" y="9141307"/>
            <a:ext cx="10990174" cy="46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../SedarOlmez94 </a:t>
            </a:r>
            <a:r>
              <a:rPr b="1"/>
              <a:t>-&gt;</a:t>
            </a:r>
            <a:r>
              <a:t> police_simulation_project-PSP- </a:t>
            </a:r>
            <a:r>
              <a:rPr b="1"/>
              <a:t>-&gt;</a:t>
            </a:r>
            <a:r>
              <a:t> tree </a:t>
            </a:r>
            <a:r>
              <a:rPr b="1"/>
              <a:t>-&gt;</a:t>
            </a:r>
            <a:r>
              <a:t> master </a:t>
            </a:r>
            <a:r>
              <a:rPr b="1"/>
              <a:t>-&gt;</a:t>
            </a:r>
            <a:r>
              <a:t>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